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98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093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789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66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009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49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16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36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40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776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46B4B-22F7-4A9A-A3ED-F4A5912DBC84}" type="datetimeFigureOut">
              <a:rPr lang="ko-KR" altLang="en-US" smtClean="0"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572A-C6D9-4D84-B84A-635EFA20A7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658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i\2016 넥스챌ci\png\CI_가로형_2016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4" y="4086140"/>
            <a:ext cx="32289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ci\2016 넥스챌ci\png\CI_가로형_2016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4" y="2982302"/>
            <a:ext cx="322897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ci\2016 넥스챌ci\png\CI_가로형_2016_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4" y="1868939"/>
            <a:ext cx="2762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ci\2016 넥스챌ci\png\CI_가로형_2016_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4" y="755576"/>
            <a:ext cx="27622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ci\2016 넥스챌ci\png\CI_세로형_2016_5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97" y="6156176"/>
            <a:ext cx="200977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ci\2016 넥스챌ci\png\CI_세로형_2016_6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6132363"/>
            <a:ext cx="20097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0648" y="231775"/>
            <a:ext cx="1648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Primary - Horizon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60648" y="5508104"/>
            <a:ext cx="16046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Primary - Vertical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086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화면 슬라이드 쇼(4:3)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</dc:creator>
  <cp:lastModifiedBy>Microsoft</cp:lastModifiedBy>
  <cp:revision>1</cp:revision>
  <dcterms:created xsi:type="dcterms:W3CDTF">2016-03-30T04:44:33Z</dcterms:created>
  <dcterms:modified xsi:type="dcterms:W3CDTF">2016-03-30T04:50:00Z</dcterms:modified>
</cp:coreProperties>
</file>