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324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6B4B-22F7-4A9A-A3ED-F4A5912DBC84}" type="datetimeFigureOut">
              <a:rPr lang="ko-KR" altLang="en-US" smtClean="0"/>
              <a:t>2016-03-30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572A-C6D9-4D84-B84A-635EFA20A74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2981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6B4B-22F7-4A9A-A3ED-F4A5912DBC84}" type="datetimeFigureOut">
              <a:rPr lang="ko-KR" altLang="en-US" smtClean="0"/>
              <a:t>2016-03-30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572A-C6D9-4D84-B84A-635EFA20A74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0934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6B4B-22F7-4A9A-A3ED-F4A5912DBC84}" type="datetimeFigureOut">
              <a:rPr lang="ko-KR" altLang="en-US" smtClean="0"/>
              <a:t>2016-03-30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572A-C6D9-4D84-B84A-635EFA20A74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789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6B4B-22F7-4A9A-A3ED-F4A5912DBC84}" type="datetimeFigureOut">
              <a:rPr lang="ko-KR" altLang="en-US" smtClean="0"/>
              <a:t>2016-03-30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572A-C6D9-4D84-B84A-635EFA20A74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366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6B4B-22F7-4A9A-A3ED-F4A5912DBC84}" type="datetimeFigureOut">
              <a:rPr lang="ko-KR" altLang="en-US" smtClean="0"/>
              <a:t>2016-03-30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572A-C6D9-4D84-B84A-635EFA20A74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0095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6B4B-22F7-4A9A-A3ED-F4A5912DBC84}" type="datetimeFigureOut">
              <a:rPr lang="ko-KR" altLang="en-US" smtClean="0"/>
              <a:t>2016-03-30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572A-C6D9-4D84-B84A-635EFA20A74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949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6B4B-22F7-4A9A-A3ED-F4A5912DBC84}" type="datetimeFigureOut">
              <a:rPr lang="ko-KR" altLang="en-US" smtClean="0"/>
              <a:t>2016-03-30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572A-C6D9-4D84-B84A-635EFA20A74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36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6B4B-22F7-4A9A-A3ED-F4A5912DBC84}" type="datetimeFigureOut">
              <a:rPr lang="ko-KR" altLang="en-US" smtClean="0"/>
              <a:t>2016-03-30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572A-C6D9-4D84-B84A-635EFA20A74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1687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6B4B-22F7-4A9A-A3ED-F4A5912DBC84}" type="datetimeFigureOut">
              <a:rPr lang="ko-KR" altLang="en-US" smtClean="0"/>
              <a:t>2016-03-30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572A-C6D9-4D84-B84A-635EFA20A74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369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6B4B-22F7-4A9A-A3ED-F4A5912DBC84}" type="datetimeFigureOut">
              <a:rPr lang="ko-KR" altLang="en-US" smtClean="0"/>
              <a:t>2016-03-30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572A-C6D9-4D84-B84A-635EFA20A74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540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6B4B-22F7-4A9A-A3ED-F4A5912DBC84}" type="datetimeFigureOut">
              <a:rPr lang="ko-KR" altLang="en-US" smtClean="0"/>
              <a:t>2016-03-30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572A-C6D9-4D84-B84A-635EFA20A74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7764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46B4B-22F7-4A9A-A3ED-F4A5912DBC84}" type="datetimeFigureOut">
              <a:rPr lang="ko-KR" altLang="en-US" smtClean="0"/>
              <a:t>2016-03-30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4572A-C6D9-4D84-B84A-635EFA20A74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658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ci\2016 넥스챌ci\png\CI_가로형_2016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824" y="4086140"/>
            <a:ext cx="3228975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ci\2016 넥스챌ci\png\CI_가로형_2016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824" y="2982302"/>
            <a:ext cx="3228975" cy="80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ci\2016 넥스챌ci\png\CI_가로형_2016_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824" y="1868939"/>
            <a:ext cx="2762250" cy="81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ci\2016 넥스챌ci\png\CI_가로형_2016_4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824" y="755576"/>
            <a:ext cx="2762250" cy="81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:\ci\2016 넥스챌ci\png\CI_세로형_2016_5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7497" y="6156176"/>
            <a:ext cx="2009775" cy="248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D:\ci\2016 넥스챌ci\png\CI_세로형_2016_6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752" y="6132363"/>
            <a:ext cx="2009775" cy="253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0648" y="231775"/>
            <a:ext cx="16480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Primary - Horizon</a:t>
            </a:r>
            <a:endParaRPr lang="ko-KR" alt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260648" y="5508104"/>
            <a:ext cx="16046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Primary - Vertical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60867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</Words>
  <Application>Microsoft Office PowerPoint</Application>
  <PresentationFormat>화면 슬라이드 쇼(4:3)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Microsoft</dc:creator>
  <cp:lastModifiedBy>Microsoft</cp:lastModifiedBy>
  <cp:revision>1</cp:revision>
  <dcterms:created xsi:type="dcterms:W3CDTF">2016-03-30T04:44:33Z</dcterms:created>
  <dcterms:modified xsi:type="dcterms:W3CDTF">2016-03-30T04:50:00Z</dcterms:modified>
</cp:coreProperties>
</file>